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18288000" cy="10285413"/>
  <p:notesSz cx="9144000" cy="6858000"/>
  <p:defaultTextStyle>
    <a:defPPr>
      <a:defRPr lang="de-DE"/>
    </a:defPPr>
    <a:lvl1pPr marL="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1pPr>
    <a:lvl2pPr marL="689065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2pPr>
    <a:lvl3pPr marL="137813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3pPr>
    <a:lvl4pPr marL="206719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4pPr>
    <a:lvl5pPr marL="275625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5pPr>
    <a:lvl6pPr marL="344532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6pPr>
    <a:lvl7pPr marL="413438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7pPr>
    <a:lvl8pPr marL="4823453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8pPr>
    <a:lvl9pPr marL="5512518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8" y="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6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1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3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2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3" y="207458"/>
            <a:ext cx="2238342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62" y="207458"/>
            <a:ext cx="3688538" cy="10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6766" y="1484156"/>
            <a:ext cx="17113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Thesis: </a:t>
            </a:r>
            <a:r>
              <a:rPr lang="de-DE" sz="5400" dirty="0" err="1" smtClean="0"/>
              <a:t>Conception</a:t>
            </a:r>
            <a:r>
              <a:rPr lang="de-DE" sz="5400" dirty="0" smtClean="0"/>
              <a:t> </a:t>
            </a:r>
            <a:r>
              <a:rPr lang="de-DE" sz="5400" dirty="0" err="1" smtClean="0"/>
              <a:t>and</a:t>
            </a:r>
            <a:r>
              <a:rPr lang="de-DE" sz="5400" dirty="0" smtClean="0"/>
              <a:t> </a:t>
            </a:r>
            <a:r>
              <a:rPr lang="de-DE" sz="5400" dirty="0" err="1" smtClean="0"/>
              <a:t>validation</a:t>
            </a:r>
            <a:r>
              <a:rPr lang="de-DE" sz="5400" dirty="0" smtClean="0"/>
              <a:t> </a:t>
            </a:r>
            <a:r>
              <a:rPr lang="de-DE" sz="5400" dirty="0" err="1" smtClean="0"/>
              <a:t>of</a:t>
            </a:r>
            <a:r>
              <a:rPr lang="de-DE" sz="5400" dirty="0" smtClean="0"/>
              <a:t> a 3D </a:t>
            </a:r>
            <a:r>
              <a:rPr lang="de-DE" sz="5400" dirty="0" err="1" smtClean="0"/>
              <a:t>printed</a:t>
            </a:r>
            <a:r>
              <a:rPr lang="de-DE" sz="5400" dirty="0" smtClean="0"/>
              <a:t> </a:t>
            </a:r>
            <a:r>
              <a:rPr lang="de-DE" sz="5400" dirty="0" err="1" smtClean="0"/>
              <a:t>tool</a:t>
            </a:r>
            <a:r>
              <a:rPr lang="de-DE" sz="5400" dirty="0" smtClean="0"/>
              <a:t> </a:t>
            </a:r>
            <a:r>
              <a:rPr lang="de-DE" sz="5400" dirty="0" err="1" smtClean="0"/>
              <a:t>for</a:t>
            </a:r>
            <a:r>
              <a:rPr lang="de-DE" sz="5400" dirty="0" smtClean="0"/>
              <a:t> an </a:t>
            </a:r>
            <a:r>
              <a:rPr lang="de-DE" sz="5400" dirty="0" err="1" smtClean="0"/>
              <a:t>injection</a:t>
            </a:r>
            <a:r>
              <a:rPr lang="de-DE" sz="5400" dirty="0" smtClean="0"/>
              <a:t> </a:t>
            </a:r>
            <a:r>
              <a:rPr lang="de-DE" sz="5400" dirty="0" err="1" smtClean="0"/>
              <a:t>moulding</a:t>
            </a:r>
            <a:r>
              <a:rPr lang="de-DE" sz="5400" dirty="0" smtClean="0"/>
              <a:t> </a:t>
            </a:r>
            <a:r>
              <a:rPr lang="de-DE" sz="5400" dirty="0" err="1" smtClean="0"/>
              <a:t>machine</a:t>
            </a:r>
            <a:endParaRPr lang="de-DE" sz="4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6766" y="3637510"/>
            <a:ext cx="107165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000" dirty="0" smtClean="0"/>
              <a:t>The c-</a:t>
            </a:r>
            <a:r>
              <a:rPr lang="de-DE" sz="4000" dirty="0" err="1" smtClean="0"/>
              <a:t>factory‘s</a:t>
            </a:r>
            <a:r>
              <a:rPr lang="de-DE" sz="4000" dirty="0" smtClean="0"/>
              <a:t> </a:t>
            </a:r>
            <a:r>
              <a:rPr lang="de-DE" sz="4000" dirty="0" err="1" smtClean="0"/>
              <a:t>production</a:t>
            </a:r>
            <a:r>
              <a:rPr lang="de-DE" sz="4000" dirty="0" smtClean="0"/>
              <a:t> </a:t>
            </a:r>
            <a:r>
              <a:rPr lang="de-DE" sz="4000" dirty="0" err="1" smtClean="0"/>
              <a:t>needs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be</a:t>
            </a:r>
            <a:r>
              <a:rPr lang="de-DE" sz="4000" dirty="0" smtClean="0"/>
              <a:t> </a:t>
            </a:r>
            <a:r>
              <a:rPr lang="de-DE" sz="4000" dirty="0" err="1" smtClean="0"/>
              <a:t>improved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more</a:t>
            </a:r>
            <a:r>
              <a:rPr lang="de-DE" sz="4000" dirty="0" smtClean="0"/>
              <a:t> diverse!</a:t>
            </a:r>
            <a:endParaRPr lang="de-DE" sz="4000" dirty="0"/>
          </a:p>
          <a:p>
            <a:pPr algn="just"/>
            <a:endParaRPr lang="de-DE" sz="4000" dirty="0"/>
          </a:p>
          <a:p>
            <a:pPr algn="just"/>
            <a:r>
              <a:rPr lang="de-DE" sz="4000" dirty="0" err="1" smtClean="0"/>
              <a:t>Your</a:t>
            </a:r>
            <a:r>
              <a:rPr lang="de-DE" sz="4000" dirty="0" smtClean="0"/>
              <a:t> </a:t>
            </a:r>
            <a:r>
              <a:rPr lang="de-DE" sz="4000" dirty="0" err="1" smtClean="0"/>
              <a:t>task</a:t>
            </a:r>
            <a:r>
              <a:rPr lang="de-DE" sz="4000" dirty="0" smtClean="0"/>
              <a:t> will </a:t>
            </a:r>
            <a:r>
              <a:rPr lang="de-DE" sz="4000" dirty="0" err="1" smtClean="0"/>
              <a:t>be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make</a:t>
            </a:r>
            <a:r>
              <a:rPr lang="de-DE" sz="4000" dirty="0" smtClean="0"/>
              <a:t> a </a:t>
            </a:r>
            <a:r>
              <a:rPr lang="de-DE" sz="4000" dirty="0" err="1" smtClean="0"/>
              <a:t>concept</a:t>
            </a:r>
            <a:r>
              <a:rPr lang="de-DE" sz="4000" dirty="0" smtClean="0"/>
              <a:t>, </a:t>
            </a:r>
            <a:r>
              <a:rPr lang="de-DE" sz="4000" dirty="0" err="1" smtClean="0"/>
              <a:t>create</a:t>
            </a:r>
            <a:r>
              <a:rPr lang="de-DE" sz="4000" dirty="0" smtClean="0"/>
              <a:t> a prototype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validate</a:t>
            </a:r>
            <a:r>
              <a:rPr lang="de-DE" sz="4000" dirty="0" smtClean="0"/>
              <a:t> a 3D </a:t>
            </a:r>
            <a:r>
              <a:rPr lang="de-DE" sz="4000" dirty="0" err="1" smtClean="0"/>
              <a:t>printed</a:t>
            </a:r>
            <a:r>
              <a:rPr lang="de-DE" sz="4000" dirty="0" smtClean="0"/>
              <a:t> </a:t>
            </a:r>
            <a:r>
              <a:rPr lang="de-DE" sz="4000" dirty="0" err="1" smtClean="0"/>
              <a:t>tool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our</a:t>
            </a:r>
            <a:r>
              <a:rPr lang="de-DE" sz="4000" dirty="0" smtClean="0"/>
              <a:t> </a:t>
            </a:r>
            <a:r>
              <a:rPr lang="de-DE" sz="4000" dirty="0" err="1" smtClean="0"/>
              <a:t>injection</a:t>
            </a:r>
            <a:r>
              <a:rPr lang="de-DE" sz="4000" dirty="0" smtClean="0"/>
              <a:t> </a:t>
            </a:r>
            <a:r>
              <a:rPr lang="de-DE" sz="4000" dirty="0" err="1" smtClean="0"/>
              <a:t>moulding</a:t>
            </a:r>
            <a:r>
              <a:rPr lang="de-DE" sz="4000" dirty="0" smtClean="0"/>
              <a:t> </a:t>
            </a:r>
            <a:r>
              <a:rPr lang="de-DE" sz="4000" dirty="0" err="1" smtClean="0"/>
              <a:t>machine</a:t>
            </a:r>
            <a:r>
              <a:rPr lang="de-DE" sz="4000" dirty="0" smtClean="0"/>
              <a:t> in </a:t>
            </a:r>
            <a:r>
              <a:rPr lang="de-DE" sz="4000" dirty="0" err="1" smtClean="0"/>
              <a:t>order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expand</a:t>
            </a:r>
            <a:r>
              <a:rPr lang="de-DE" sz="4000" dirty="0" smtClean="0"/>
              <a:t> </a:t>
            </a:r>
            <a:r>
              <a:rPr lang="de-DE" sz="4000" dirty="0" err="1" smtClean="0"/>
              <a:t>our</a:t>
            </a:r>
            <a:r>
              <a:rPr lang="de-DE" sz="4000" dirty="0" smtClean="0"/>
              <a:t> </a:t>
            </a:r>
            <a:r>
              <a:rPr lang="de-DE" sz="4000" dirty="0" err="1" smtClean="0"/>
              <a:t>portfolio</a:t>
            </a:r>
            <a:r>
              <a:rPr lang="de-DE" sz="4000" dirty="0" smtClean="0"/>
              <a:t>.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5" t="25715" r="16381" b="14469"/>
          <a:stretch/>
        </p:blipFill>
        <p:spPr>
          <a:xfrm>
            <a:off x="13394044" y="3854035"/>
            <a:ext cx="4893956" cy="356912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6766" y="8797904"/>
            <a:ext cx="1711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Betreuung</a:t>
            </a:r>
            <a:r>
              <a:rPr lang="de-DE" sz="3600" dirty="0" smtClean="0"/>
              <a:t>: 	Prof.-Dr. Christoph Bunsen    	und 	Roland Oppelt </a:t>
            </a:r>
          </a:p>
          <a:p>
            <a:r>
              <a:rPr lang="de-DE" sz="3600" b="1" dirty="0" smtClean="0"/>
              <a:t>Kontakt</a:t>
            </a:r>
            <a:r>
              <a:rPr lang="de-DE" sz="3600" dirty="0" smtClean="0"/>
              <a:t>: 	christoph.bunsen@fhws.de		roland.oppelt@fhws.de</a:t>
            </a:r>
            <a:endParaRPr lang="de-DE" sz="3000" dirty="0">
              <a:latin typeface="DIN" panose="02000504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Roman, Sabina</dc:creator>
  <cp:lastModifiedBy>Roman, Sabina</cp:lastModifiedBy>
  <cp:revision>58</cp:revision>
  <dcterms:created xsi:type="dcterms:W3CDTF">2013-06-05T07:18:02Z</dcterms:created>
  <dcterms:modified xsi:type="dcterms:W3CDTF">2020-05-04T11:58:25Z</dcterms:modified>
</cp:coreProperties>
</file>